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media3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30" r:id="rId17"/>
    <p:sldId id="332" r:id="rId18"/>
    <p:sldId id="329" r:id="rId19"/>
    <p:sldId id="335" r:id="rId20"/>
    <p:sldId id="333" r:id="rId21"/>
    <p:sldId id="334" r:id="rId22"/>
    <p:sldId id="337" r:id="rId23"/>
    <p:sldId id="336" r:id="rId24"/>
    <p:sldId id="338" r:id="rId25"/>
    <p:sldId id="331" r:id="rId26"/>
    <p:sldId id="290" r:id="rId27"/>
    <p:sldId id="301" r:id="rId28"/>
    <p:sldId id="302" r:id="rId29"/>
    <p:sldId id="358" r:id="rId30"/>
    <p:sldId id="303" r:id="rId31"/>
    <p:sldId id="304" r:id="rId32"/>
    <p:sldId id="314" r:id="rId33"/>
    <p:sldId id="297" r:id="rId34"/>
    <p:sldId id="339" r:id="rId35"/>
    <p:sldId id="340" r:id="rId36"/>
    <p:sldId id="351" r:id="rId37"/>
    <p:sldId id="355" r:id="rId38"/>
    <p:sldId id="352" r:id="rId39"/>
    <p:sldId id="353" r:id="rId40"/>
    <p:sldId id="356" r:id="rId41"/>
    <p:sldId id="354" r:id="rId42"/>
    <p:sldId id="357" r:id="rId43"/>
    <p:sldId id="341" r:id="rId44"/>
    <p:sldId id="350" r:id="rId45"/>
    <p:sldId id="298" r:id="rId46"/>
    <p:sldId id="299" r:id="rId47"/>
    <p:sldId id="300" r:id="rId48"/>
    <p:sldId id="344" r:id="rId49"/>
    <p:sldId id="359" r:id="rId50"/>
  </p:sldIdLst>
  <p:sldSz cx="12192000" cy="6858000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Arial Unicode MS" pitchFamily="34" charset="-128"/>
      <p:regular r:id="rId56"/>
    </p:embeddedFont>
    <p:embeddedFont>
      <p:font typeface=".VnArabia"/>
      <p:regular r:id="rId57"/>
    </p:embeddedFont>
    <p:embeddedFont>
      <p:font typeface=".VnTifani Heavy"/>
      <p:regular r:id="rId58"/>
    </p:embeddedFont>
    <p:embeddedFont>
      <p:font typeface=".VnBodoni"/>
      <p:regular r:id="rId59"/>
    </p:embeddedFont>
    <p:embeddedFont>
      <p:font typeface="Arial Black" pitchFamily="34" charset="0"/>
      <p:bold r:id="rId60"/>
    </p:embeddedFont>
    <p:embeddedFont>
      <p:font typeface="Impact" pitchFamily="34" charset="0"/>
      <p:regular r:id="rId61"/>
    </p:embeddedFont>
    <p:embeddedFont>
      <p:font typeface="Franklin Gothic Heavy" charset="0"/>
      <p:regular r:id="rId62"/>
      <p:italic r:id="rId63"/>
    </p:embeddedFont>
    <p:embeddedFont>
      <p:font typeface="Calibri Light" pitchFamily="34" charset="0"/>
      <p:regular r:id="rId64"/>
      <p:italic r:id="rId65"/>
    </p:embeddedFont>
    <p:embeddedFont>
      <p:font typeface="Century Gothic" pitchFamily="34" charset="0"/>
      <p:regular r:id="rId66"/>
      <p:bold r:id="rId67"/>
      <p:italic r:id="rId68"/>
      <p:boldItalic r:id="rId69"/>
    </p:embeddedFont>
    <p:embeddedFont>
      <p:font typeface="Broadway" pitchFamily="82" charset="0"/>
      <p:regular r:id="rId70"/>
    </p:embeddedFont>
    <p:embeddedFont>
      <p:font typeface="Britannic Bold" pitchFamily="34" charset="0"/>
      <p:regular r:id="rId71"/>
    </p:embeddedFont>
    <p:embeddedFont>
      <p:font typeface="Tahoma" pitchFamily="34" charset="0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153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2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963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03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98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20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446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97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373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413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27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907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948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189477F-AB37-4844-B9F2-889EF64C8C05}" type="datetimeFigureOut">
              <a:rPr lang="es-ES" smtClean="0"/>
              <a:pPr/>
              <a:t>08/09/2021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589A273-377C-4DB5-8092-A1D43AFAB94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71237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12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934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3.jpe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9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0.jpe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49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48.png"/><Relationship Id="rId2" Type="http://schemas.openxmlformats.org/officeDocument/2006/relationships/audio" Target="../media/audio6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4.png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microsoft.com/office/2007/relationships/media" Target="../media/media1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microsoft.com/office/2007/relationships/media" Target="../media/media2.mp3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png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5" Type="http://schemas.openxmlformats.org/officeDocument/2006/relationships/image" Target="../media/image70.png"/><Relationship Id="rId10" Type="http://schemas.openxmlformats.org/officeDocument/2006/relationships/image" Target="../media/image81.png"/><Relationship Id="rId19" Type="http://schemas.microsoft.com/office/2007/relationships/media" Target="../media/media3.wav"/><Relationship Id="rId4" Type="http://schemas.openxmlformats.org/officeDocument/2006/relationships/audio" Target="../media/audio20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4.wav"/><Relationship Id="rId7" Type="http://schemas.openxmlformats.org/officeDocument/2006/relationships/image" Target="../media/image90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21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Thom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=""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</p:spTree>
    <p:extLst>
      <p:ext uri="{BB962C8B-B14F-4D97-AF65-F5344CB8AC3E}">
        <p14:creationId xmlns="" xmlns:p14="http://schemas.microsoft.com/office/powerpoint/2010/main" val="2998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</p:spTree>
    <p:extLst>
      <p:ext uri="{BB962C8B-B14F-4D97-AF65-F5344CB8AC3E}">
        <p14:creationId xmlns="" xmlns:p14="http://schemas.microsoft.com/office/powerpoint/2010/main" val="339624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24" y="427616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Hòn đảo</a:t>
            </a:r>
          </a:p>
        </p:txBody>
      </p:sp>
    </p:spTree>
    <p:extLst>
      <p:ext uri="{BB962C8B-B14F-4D97-AF65-F5344CB8AC3E}">
        <p14:creationId xmlns="" xmlns:p14="http://schemas.microsoft.com/office/powerpoint/2010/main" val="214288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6744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652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=""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8270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Island.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village.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mountain.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5" y="698910"/>
            <a:ext cx="3858769" cy="2838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8024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hometown.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mountain.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island.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2364637" y="763192"/>
            <a:ext cx="3880668" cy="26466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57690" y="1469017"/>
            <a:ext cx="861218" cy="784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2021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Far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Near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23592" y="866956"/>
            <a:ext cx="3514672" cy="2372242"/>
            <a:chOff x="1556495" y="3342788"/>
            <a:chExt cx="5808225" cy="39202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195454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city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village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2686532" y="970398"/>
            <a:ext cx="3673106" cy="2439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856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89274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Beautiful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23592" y="530556"/>
            <a:ext cx="3475982" cy="2968655"/>
            <a:chOff x="8942785" y="3700621"/>
            <a:chExt cx="1613488" cy="1377996"/>
          </a:xfrm>
        </p:grpSpPr>
        <p:grpSp>
          <p:nvGrpSpPr>
            <p:cNvPr id="31" name="Group 30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33" name="Right Arrow 32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881602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245656"/>
            <a:ext cx="6461760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Large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2321762" y="659177"/>
            <a:ext cx="3766969" cy="2905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4054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Busy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51588" y="663965"/>
            <a:ext cx="3362212" cy="2870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91099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39416" y="247396"/>
            <a:ext cx="6602401" cy="3522311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08167" y="831555"/>
            <a:ext cx="2864897" cy="2437001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rot="2229441">
            <a:off x="3296173" y="927680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65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39416" y="245656"/>
            <a:ext cx="6643424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97278" y="674891"/>
            <a:ext cx="4301486" cy="27413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4956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53447" y="694653"/>
            <a:ext cx="3024578" cy="257283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500000">
            <a:off x="4419801" y="2946602"/>
            <a:ext cx="397755" cy="22350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9672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=""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Welldone!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078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=""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I. </a:t>
            </a:r>
            <a:r>
              <a:rPr lang="en-US" sz="2400" b="1" u="sng" dirty="0" smtClean="0"/>
              <a:t>New words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- big and busy: to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ồn</a:t>
            </a:r>
            <a:r>
              <a:rPr lang="en-US" sz="2400" dirty="0" smtClean="0"/>
              <a:t> </a:t>
            </a:r>
            <a:r>
              <a:rPr lang="en-US" sz="2400" dirty="0" err="1" smtClean="0"/>
              <a:t>ào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far and quiet: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yên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large and crowded: </a:t>
            </a:r>
            <a:r>
              <a:rPr lang="en-US" sz="2400" dirty="0" err="1" smtClean="0"/>
              <a:t>rộng</a:t>
            </a:r>
            <a:r>
              <a:rPr lang="en-US" sz="2400" dirty="0" smtClean="0"/>
              <a:t>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náo</a:t>
            </a:r>
            <a:r>
              <a:rPr lang="en-US" sz="2400" dirty="0" smtClean="0"/>
              <a:t> </a:t>
            </a:r>
            <a:r>
              <a:rPr lang="en-US" sz="2400" dirty="0" err="1" smtClean="0"/>
              <a:t>nhiệt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small and pretty: </a:t>
            </a:r>
            <a:r>
              <a:rPr lang="en-US" sz="2400" dirty="0" err="1" smtClean="0"/>
              <a:t>nhỏ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xinh</a:t>
            </a:r>
            <a:r>
              <a:rPr lang="en-US" sz="2400" dirty="0" smtClean="0"/>
              <a:t> </a:t>
            </a:r>
            <a:r>
              <a:rPr lang="en-US" sz="2400" dirty="0" err="1" smtClean="0"/>
              <a:t>đẹp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II</a:t>
            </a:r>
            <a:r>
              <a:rPr lang="en-US" b="1" u="sng" dirty="0" smtClean="0"/>
              <a:t>. Structure</a:t>
            </a:r>
            <a:r>
              <a:rPr lang="en-US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hương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What’s your </a:t>
            </a:r>
            <a:r>
              <a:rPr lang="en-US" dirty="0" err="1" smtClean="0"/>
              <a:t>villgage</a:t>
            </a:r>
            <a:r>
              <a:rPr lang="en-US" dirty="0" smtClean="0"/>
              <a:t> like?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It’s small and quiet. 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6093151" y="4525616"/>
            <a:ext cx="2623560" cy="140388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21764" y="2036309"/>
            <a:ext cx="1571569" cy="77545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36252" y="1454836"/>
            <a:ext cx="1636987" cy="1505864"/>
            <a:chOff x="1828799" y="1328864"/>
            <a:chExt cx="1636987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28799" y="1328864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6711" y="4017784"/>
            <a:ext cx="2236510" cy="1419756"/>
            <a:chOff x="9007267" y="4635521"/>
            <a:chExt cx="2236510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07267" y="4635521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52633" y="5352020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</a:t>
            </a:r>
          </a:p>
        </p:txBody>
      </p:sp>
    </p:spTree>
    <p:extLst>
      <p:ext uri="{BB962C8B-B14F-4D97-AF65-F5344CB8AC3E}">
        <p14:creationId xmlns="" xmlns:p14="http://schemas.microsoft.com/office/powerpoint/2010/main" val="10631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</p:spTree>
    <p:extLst>
      <p:ext uri="{BB962C8B-B14F-4D97-AF65-F5344CB8AC3E}">
        <p14:creationId xmlns=""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=""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78176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="" xmlns:p14="http://schemas.microsoft.com/office/powerpoint/2010/main" val="36850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Ninh.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184802" y="8436582"/>
            <a:ext cx="4944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734821" y="9586007"/>
            <a:ext cx="486135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</p:spTree>
    <p:extLst>
      <p:ext uri="{BB962C8B-B14F-4D97-AF65-F5344CB8AC3E}">
        <p14:creationId xmlns="" xmlns:p14="http://schemas.microsoft.com/office/powerpoint/2010/main" val="40421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90034" y="1146639"/>
            <a:ext cx="55215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hometown like?</a:t>
            </a:r>
            <a:b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large and far.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92071" y="321921"/>
            <a:ext cx="6096000" cy="618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(1)  your address?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(2)  81, Tran Hung Dao Street.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(3)  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My grandparents.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Do you (4)  living in Ha Noi?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Yes, very much.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(5)  your hometown like?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It's small and quiet.</a:t>
            </a:r>
          </a:p>
        </p:txBody>
      </p:sp>
    </p:spTree>
    <p:extLst>
      <p:ext uri="{BB962C8B-B14F-4D97-AF65-F5344CB8AC3E}">
        <p14:creationId xmlns="" xmlns:p14="http://schemas.microsoft.com/office/powerpoint/2010/main" val="42048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32277" y="1698786"/>
            <a:ext cx="4890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flat like?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beautiful.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8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village.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4997769" cy="106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152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address?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81, Orange street.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1787209" cy="180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046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48474" y="1115220"/>
            <a:ext cx="2279791" cy="1505864"/>
            <a:chOff x="1507397" y="1328864"/>
            <a:chExt cx="2279791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07397" y="1328864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1988" y="5669615"/>
            <a:ext cx="231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018" y="262180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</p:spTree>
    <p:extLst>
      <p:ext uri="{BB962C8B-B14F-4D97-AF65-F5344CB8AC3E}">
        <p14:creationId xmlns="" xmlns:p14="http://schemas.microsoft.com/office/powerpoint/2010/main" val="253639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village like?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quiet.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56427" y="1254809"/>
            <a:ext cx="1784548" cy="17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301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73220" y="1249003"/>
            <a:ext cx="61720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 do you live with?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grandparents</a:t>
            </a:r>
          </a:p>
        </p:txBody>
      </p:sp>
    </p:spTree>
    <p:extLst>
      <p:ext uri="{BB962C8B-B14F-4D97-AF65-F5344CB8AC3E}">
        <p14:creationId xmlns="" xmlns:p14="http://schemas.microsoft.com/office/powerpoint/2010/main" val="1548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30095" y="1653328"/>
            <a:ext cx="4890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like?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pretty.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Quang Ninh.</a:t>
            </a:r>
          </a:p>
        </p:txBody>
      </p:sp>
      <p:sp>
        <p:nvSpPr>
          <p:cNvPr id="24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932277" y="1828800"/>
            <a:ext cx="729901" cy="2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695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="" xmlns:p14="http://schemas.microsoft.com/office/powerpoint/2010/main" val="2378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736138"/>
            <a:ext cx="10133315" cy="3229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7503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9" y="1342663"/>
            <a:ext cx="10042134" cy="42763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03969" y="200761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43660" y="348082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1271" y="3937193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6621271" y="4059554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98543" y="3770187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860" y="228194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93258" y="1500142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"/>
          <p:cNvSpPr/>
          <p:nvPr/>
        </p:nvSpPr>
        <p:spPr>
          <a:xfrm>
            <a:off x="7547226" y="1672340"/>
            <a:ext cx="682374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6359" y="599091"/>
            <a:ext cx="7009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                                      </a:t>
            </a:r>
            <a:r>
              <a:rPr lang="en-US" b="1" dirty="0" smtClean="0"/>
              <a:t>Unit </a:t>
            </a:r>
            <a:r>
              <a:rPr lang="en-US" b="1" dirty="0" smtClean="0"/>
              <a:t>1: </a:t>
            </a:r>
            <a:r>
              <a:rPr lang="en-US" b="1" dirty="0" smtClean="0"/>
              <a:t>What’s </a:t>
            </a:r>
            <a:r>
              <a:rPr lang="en-US" b="1" dirty="0" smtClean="0"/>
              <a:t>your address?</a:t>
            </a:r>
          </a:p>
          <a:p>
            <a:r>
              <a:rPr lang="en-US" dirty="0" smtClean="0"/>
              <a:t>                                                      Lesson </a:t>
            </a:r>
            <a:r>
              <a:rPr lang="en-US" dirty="0" smtClean="0"/>
              <a:t>2 </a:t>
            </a:r>
            <a:r>
              <a:rPr lang="en-US" dirty="0" smtClean="0"/>
              <a:t>(1,2,3)</a:t>
            </a:r>
          </a:p>
          <a:p>
            <a:pPr marL="400050" indent="-400050">
              <a:buAutoNum type="romanUcPeriod"/>
            </a:pPr>
            <a:r>
              <a:rPr lang="en-US" b="1" u="sng" dirty="0" smtClean="0"/>
              <a:t>New words:</a:t>
            </a:r>
          </a:p>
          <a:p>
            <a:pPr marL="400050" indent="-400050"/>
            <a:r>
              <a:rPr lang="en-US" dirty="0" smtClean="0"/>
              <a:t>   -  </a:t>
            </a:r>
            <a:r>
              <a:rPr lang="en-US" dirty="0" smtClean="0"/>
              <a:t>big and busy (</a:t>
            </a:r>
            <a:r>
              <a:rPr lang="en-US" dirty="0" err="1" smtClean="0"/>
              <a:t>adj</a:t>
            </a:r>
            <a:r>
              <a:rPr lang="en-US" dirty="0" smtClean="0"/>
              <a:t>): to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náo</a:t>
            </a:r>
            <a:r>
              <a:rPr lang="en-US" dirty="0" smtClean="0"/>
              <a:t> </a:t>
            </a:r>
            <a:r>
              <a:rPr lang="en-US" dirty="0" err="1" smtClean="0"/>
              <a:t>nhiệt</a:t>
            </a:r>
            <a:endParaRPr lang="en-US" dirty="0" smtClean="0"/>
          </a:p>
          <a:p>
            <a:pPr marL="400050" indent="-400050"/>
            <a:r>
              <a:rPr lang="en-US" dirty="0" smtClean="0"/>
              <a:t>   -  </a:t>
            </a:r>
            <a:r>
              <a:rPr lang="en-US" dirty="0" smtClean="0"/>
              <a:t>far and quiet  (</a:t>
            </a:r>
            <a:r>
              <a:rPr lang="en-US" dirty="0" err="1" smtClean="0"/>
              <a:t>adj</a:t>
            </a:r>
            <a:r>
              <a:rPr lang="en-US" dirty="0" smtClean="0"/>
              <a:t>):  </a:t>
            </a:r>
            <a:r>
              <a:rPr lang="en-US" dirty="0" err="1" smtClean="0"/>
              <a:t>xa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yên</a:t>
            </a:r>
            <a:r>
              <a:rPr lang="en-US" dirty="0" smtClean="0"/>
              <a:t> </a:t>
            </a:r>
            <a:r>
              <a:rPr lang="en-US" dirty="0" err="1" smtClean="0"/>
              <a:t>tĩnh</a:t>
            </a:r>
            <a:endParaRPr lang="en-US" dirty="0" smtClean="0"/>
          </a:p>
          <a:p>
            <a:pPr marL="400050" indent="-400050"/>
            <a:r>
              <a:rPr lang="en-US" dirty="0" smtClean="0"/>
              <a:t>   -  </a:t>
            </a:r>
            <a:r>
              <a:rPr lang="en-US" dirty="0" smtClean="0"/>
              <a:t>large and crowded (</a:t>
            </a:r>
            <a:r>
              <a:rPr lang="en-US" dirty="0" err="1" smtClean="0"/>
              <a:t>adj</a:t>
            </a:r>
            <a:r>
              <a:rPr lang="en-US" dirty="0" smtClean="0"/>
              <a:t>): </a:t>
            </a:r>
            <a:r>
              <a:rPr lang="en-US" dirty="0" err="1" smtClean="0"/>
              <a:t>rộng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đúc</a:t>
            </a:r>
            <a:endParaRPr lang="en-US" dirty="0" smtClean="0"/>
          </a:p>
          <a:p>
            <a:pPr marL="400050" indent="-400050"/>
            <a:r>
              <a:rPr lang="en-US" dirty="0" smtClean="0"/>
              <a:t>   -  </a:t>
            </a:r>
            <a:r>
              <a:rPr lang="en-US" dirty="0" smtClean="0"/>
              <a:t>small and pretty (</a:t>
            </a:r>
            <a:r>
              <a:rPr lang="en-US" dirty="0" err="1" smtClean="0"/>
              <a:t>adj</a:t>
            </a:r>
            <a:r>
              <a:rPr lang="en-US" dirty="0" smtClean="0"/>
              <a:t>):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đẹp</a:t>
            </a:r>
            <a:endParaRPr lang="en-US" dirty="0" smtClean="0"/>
          </a:p>
          <a:p>
            <a:pPr marL="400050" indent="-400050"/>
            <a:r>
              <a:rPr lang="en-US" dirty="0" smtClean="0"/>
              <a:t>   </a:t>
            </a:r>
            <a:r>
              <a:rPr lang="en-US" dirty="0" smtClean="0"/>
              <a:t>-  hometown (n): </a:t>
            </a:r>
            <a:r>
              <a:rPr lang="en-US" dirty="0" err="1" smtClean="0"/>
              <a:t>quê</a:t>
            </a:r>
            <a:r>
              <a:rPr lang="en-US" dirty="0" smtClean="0"/>
              <a:t> / </a:t>
            </a:r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hương</a:t>
            </a:r>
            <a:endParaRPr lang="en-US" dirty="0" smtClean="0"/>
          </a:p>
          <a:p>
            <a:pPr marL="400050" indent="-400050"/>
            <a:endParaRPr lang="en-US" dirty="0" smtClean="0"/>
          </a:p>
          <a:p>
            <a:pPr marL="400050" indent="-400050"/>
            <a:r>
              <a:rPr lang="en-US" dirty="0" smtClean="0"/>
              <a:t>II. </a:t>
            </a:r>
            <a:r>
              <a:rPr lang="en-US" b="1" u="sng" dirty="0" smtClean="0"/>
              <a:t>Structures:</a:t>
            </a:r>
          </a:p>
          <a:p>
            <a:pPr marL="400050" indent="-400050">
              <a:buFont typeface="Arial" charset="0"/>
              <a:buChar char="•"/>
            </a:pP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hương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:</a:t>
            </a:r>
            <a:endParaRPr lang="en-US" dirty="0" smtClean="0"/>
          </a:p>
          <a:p>
            <a:pPr marL="400050" indent="-400050"/>
            <a:r>
              <a:rPr lang="en-US" dirty="0" smtClean="0"/>
              <a:t>              </a:t>
            </a:r>
            <a:r>
              <a:rPr lang="en-US" dirty="0" smtClean="0"/>
              <a:t>What’s </a:t>
            </a:r>
            <a:r>
              <a:rPr lang="en-US" dirty="0" smtClean="0"/>
              <a:t>your  </a:t>
            </a:r>
            <a:r>
              <a:rPr lang="en-US" u="sng" dirty="0" smtClean="0"/>
              <a:t>village</a:t>
            </a:r>
            <a:r>
              <a:rPr lang="en-US" dirty="0" smtClean="0"/>
              <a:t>  like ? (</a:t>
            </a:r>
            <a:r>
              <a:rPr lang="en-US" dirty="0" err="1" smtClean="0"/>
              <a:t>Làng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trông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?)</a:t>
            </a:r>
            <a:endParaRPr lang="en-US" dirty="0" smtClean="0"/>
          </a:p>
          <a:p>
            <a:pPr marL="400050" indent="-400050"/>
            <a:r>
              <a:rPr lang="en-US" dirty="0" smtClean="0"/>
              <a:t>                                      </a:t>
            </a:r>
            <a:r>
              <a:rPr lang="en-US" u="sng" dirty="0" smtClean="0"/>
              <a:t>hometown </a:t>
            </a:r>
            <a:r>
              <a:rPr lang="en-US" dirty="0" smtClean="0"/>
              <a:t>like ?</a:t>
            </a:r>
          </a:p>
          <a:p>
            <a:pPr marL="400050" indent="-400050"/>
            <a:r>
              <a:rPr lang="en-US" dirty="0" smtClean="0"/>
              <a:t> </a:t>
            </a:r>
            <a:r>
              <a:rPr lang="en-US" dirty="0" smtClean="0"/>
              <a:t>                                     city  </a:t>
            </a:r>
          </a:p>
          <a:p>
            <a:pPr marL="400050" indent="-400050"/>
            <a:r>
              <a:rPr lang="en-US" dirty="0" smtClean="0"/>
              <a:t> </a:t>
            </a:r>
            <a:r>
              <a:rPr lang="en-US" dirty="0" smtClean="0"/>
              <a:t>                                     Ha </a:t>
            </a:r>
            <a:r>
              <a:rPr lang="en-US" dirty="0" err="1" smtClean="0"/>
              <a:t>Noi</a:t>
            </a:r>
            <a:r>
              <a:rPr lang="en-US" dirty="0" smtClean="0"/>
              <a:t> </a:t>
            </a:r>
          </a:p>
          <a:p>
            <a:pPr marL="400050" indent="-400050">
              <a:buFont typeface="Arial" charset="0"/>
              <a:buChar char="•"/>
            </a:pP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</p:spTree>
    <p:extLst>
      <p:ext uri="{BB962C8B-B14F-4D97-AF65-F5344CB8AC3E}">
        <p14:creationId xmlns="" xmlns:p14="http://schemas.microsoft.com/office/powerpoint/2010/main" val="369581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5338" y="3898200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Đông đúc</a:t>
            </a:r>
          </a:p>
        </p:txBody>
      </p:sp>
    </p:spTree>
    <p:extLst>
      <p:ext uri="{BB962C8B-B14F-4D97-AF65-F5344CB8AC3E}">
        <p14:creationId xmlns="" xmlns:p14="http://schemas.microsoft.com/office/powerpoint/2010/main" val="21531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</p:spTree>
    <p:extLst>
      <p:ext uri="{BB962C8B-B14F-4D97-AF65-F5344CB8AC3E}">
        <p14:creationId xmlns="" xmlns:p14="http://schemas.microsoft.com/office/powerpoint/2010/main" val="1181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</p:spTree>
    <p:extLst>
      <p:ext uri="{BB962C8B-B14F-4D97-AF65-F5344CB8AC3E}">
        <p14:creationId xmlns="" xmlns:p14="http://schemas.microsoft.com/office/powerpoint/2010/main" val="253234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</p:spTree>
    <p:extLst>
      <p:ext uri="{BB962C8B-B14F-4D97-AF65-F5344CB8AC3E}">
        <p14:creationId xmlns="" xmlns:p14="http://schemas.microsoft.com/office/powerpoint/2010/main" val="386947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891</Words>
  <Application>Microsoft Office PowerPoint</Application>
  <PresentationFormat>Custom</PresentationFormat>
  <Paragraphs>288</Paragraphs>
  <Slides>49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Calibri</vt:lpstr>
      <vt:lpstr>Arial Unicode MS</vt:lpstr>
      <vt:lpstr>.VnArabia</vt:lpstr>
      <vt:lpstr>.VnTifani Heavy</vt:lpstr>
      <vt:lpstr>.VnBodoni</vt:lpstr>
      <vt:lpstr>Arial Black</vt:lpstr>
      <vt:lpstr>Impact</vt:lpstr>
      <vt:lpstr>Franklin Gothic Heavy</vt:lpstr>
      <vt:lpstr>Calibri Light</vt:lpstr>
      <vt:lpstr>Century Gothic</vt:lpstr>
      <vt:lpstr>Broadway</vt:lpstr>
      <vt:lpstr>Britannic Bold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I. New words: - big and busy: to lớn và ồn ào - far and quiet: xa và yên bình - large and crowded: rộng lớn và náo nhiệt small and pretty: nhỏ và xinh đẹp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162</cp:revision>
  <dcterms:created xsi:type="dcterms:W3CDTF">2020-11-24T07:21:13Z</dcterms:created>
  <dcterms:modified xsi:type="dcterms:W3CDTF">2021-09-08T00:02:58Z</dcterms:modified>
</cp:coreProperties>
</file>